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34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0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6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046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59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04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808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931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58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66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362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50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04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01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80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42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1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687839-E014-465C-B75A-22281C536F0C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92CEB95-DF29-4D40-BFFB-17A1012DD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29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95402" y="982131"/>
            <a:ext cx="9601196" cy="419517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Конкурс «Лучший родительский уголок»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МБДОУ </a:t>
            </a:r>
            <a:r>
              <a:rPr lang="ru-RU" dirty="0">
                <a:solidFill>
                  <a:srgbClr val="7030A0"/>
                </a:solidFill>
              </a:rPr>
              <a:t>«Детский сад им </a:t>
            </a:r>
            <a:r>
              <a:rPr lang="ru-RU" dirty="0" err="1">
                <a:solidFill>
                  <a:srgbClr val="7030A0"/>
                </a:solidFill>
              </a:rPr>
              <a:t>кирова</a:t>
            </a:r>
            <a:r>
              <a:rPr lang="ru-RU" dirty="0">
                <a:solidFill>
                  <a:srgbClr val="7030A0"/>
                </a:solidFill>
              </a:rPr>
              <a:t>»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>2 младшая группа «</a:t>
            </a:r>
            <a:r>
              <a:rPr lang="ru-RU" dirty="0" err="1">
                <a:solidFill>
                  <a:srgbClr val="7030A0"/>
                </a:solidFill>
              </a:rPr>
              <a:t>Капитошки</a:t>
            </a:r>
            <a:r>
              <a:rPr lang="ru-RU" dirty="0">
                <a:solidFill>
                  <a:srgbClr val="7030A0"/>
                </a:solidFill>
              </a:rPr>
              <a:t>»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 err="1">
                <a:solidFill>
                  <a:srgbClr val="7030A0"/>
                </a:solidFill>
              </a:rPr>
              <a:t>Телепова</a:t>
            </a:r>
            <a:r>
              <a:rPr lang="ru-RU" dirty="0">
                <a:solidFill>
                  <a:srgbClr val="7030A0"/>
                </a:solidFill>
              </a:rPr>
              <a:t> Любовь Михайловна</a:t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 err="1">
                <a:solidFill>
                  <a:srgbClr val="7030A0"/>
                </a:solidFill>
              </a:rPr>
              <a:t>Фефелова</a:t>
            </a:r>
            <a:r>
              <a:rPr lang="ru-RU" dirty="0">
                <a:solidFill>
                  <a:srgbClr val="7030A0"/>
                </a:solidFill>
              </a:rPr>
              <a:t> Елена Ивановна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058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Специалисты советуют</a:t>
            </a:r>
            <a:br>
              <a:rPr lang="ru-RU" sz="2400" dirty="0" smtClean="0"/>
            </a:br>
            <a:r>
              <a:rPr lang="ru-RU" sz="2400" dirty="0" smtClean="0"/>
              <a:t>консультации предлагают специалисты детского сада</a:t>
            </a:r>
            <a:endParaRPr lang="ru-RU" sz="2400" dirty="0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3755" r="3004"/>
          <a:stretch>
            <a:fillRect/>
          </a:stretch>
        </p:blipFill>
        <p:spPr bwMode="auto">
          <a:xfrm>
            <a:off x="792050" y="2472677"/>
            <a:ext cx="40354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34" y="2472677"/>
            <a:ext cx="4789488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114" y="2517340"/>
            <a:ext cx="4549775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776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Библиотека консультаций</a:t>
            </a:r>
            <a:br>
              <a:rPr lang="ru-RU" sz="2400" dirty="0" smtClean="0"/>
            </a:br>
            <a:r>
              <a:rPr lang="ru-RU" sz="2400" dirty="0" smtClean="0"/>
              <a:t>рекомендации по технологиям Е.В. </a:t>
            </a:r>
            <a:r>
              <a:rPr lang="ru-RU" sz="2400" dirty="0" err="1" smtClean="0"/>
              <a:t>Бачевой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r="5821"/>
          <a:stretch/>
        </p:blipFill>
        <p:spPr>
          <a:xfrm>
            <a:off x="6426558" y="2521435"/>
            <a:ext cx="3979572" cy="3641103"/>
          </a:xfrm>
          <a:prstGeom prst="rect">
            <a:avLst/>
          </a:prstGeom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1" t="2441" r="8215"/>
          <a:stretch>
            <a:fillRect/>
          </a:stretch>
        </p:blipFill>
        <p:spPr bwMode="auto">
          <a:xfrm>
            <a:off x="1295403" y="2502612"/>
            <a:ext cx="3122052" cy="365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048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Предлагаю материал для семейного чтения: притчи, сказки Сухомлинского, родители самостоятельно берут листочки для чтения</a:t>
            </a:r>
            <a:endParaRPr lang="ru-RU" sz="2400" dirty="0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/>
          <a:stretch>
            <a:fillRect/>
          </a:stretch>
        </p:blipFill>
        <p:spPr bwMode="auto">
          <a:xfrm>
            <a:off x="2961471" y="2485414"/>
            <a:ext cx="4534034" cy="364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040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Безопасность детей</a:t>
            </a:r>
            <a:br>
              <a:rPr lang="ru-RU" sz="2400" dirty="0" smtClean="0"/>
            </a:br>
            <a:r>
              <a:rPr lang="ru-RU" sz="2400" dirty="0" smtClean="0"/>
              <a:t>информация о правах ребенка, буклеты по безопасности на дороге, водоемах, железной дороге, в лесу и прочее</a:t>
            </a:r>
            <a:endParaRPr lang="ru-RU" sz="2400" dirty="0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8075" r="4512" b="12112"/>
          <a:stretch>
            <a:fillRect/>
          </a:stretch>
        </p:blipFill>
        <p:spPr bwMode="auto">
          <a:xfrm>
            <a:off x="1970313" y="2459086"/>
            <a:ext cx="3103964" cy="368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19530" r="13568" b="2348"/>
          <a:stretch>
            <a:fillRect/>
          </a:stretch>
        </p:blipFill>
        <p:spPr bwMode="auto">
          <a:xfrm>
            <a:off x="6413678" y="2558067"/>
            <a:ext cx="4224517" cy="358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475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067" y="711676"/>
            <a:ext cx="9601196" cy="130386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Здоровье</a:t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 err="1" smtClean="0"/>
              <a:t>сендах</a:t>
            </a:r>
            <a:r>
              <a:rPr lang="ru-RU" sz="2400" dirty="0" smtClean="0"/>
              <a:t> родители видят как растут дети (антропометрические данные),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меню, консультация говори правильно</a:t>
            </a:r>
            <a:endParaRPr lang="ru-RU" sz="2400" dirty="0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2869" r="10229" b="1147"/>
          <a:stretch>
            <a:fillRect/>
          </a:stretch>
        </p:blipFill>
        <p:spPr bwMode="auto">
          <a:xfrm>
            <a:off x="836903" y="2466739"/>
            <a:ext cx="3992674" cy="363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t="21220" r="14694" b="4225"/>
          <a:stretch>
            <a:fillRect/>
          </a:stretch>
        </p:blipFill>
        <p:spPr bwMode="auto">
          <a:xfrm>
            <a:off x="7328079" y="2515467"/>
            <a:ext cx="4022748" cy="35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42439" r="73286" b="17935"/>
          <a:stretch>
            <a:fillRect/>
          </a:stretch>
        </p:blipFill>
        <p:spPr bwMode="auto">
          <a:xfrm>
            <a:off x="4829577" y="2591054"/>
            <a:ext cx="2786062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210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38498"/>
          <a:stretch>
            <a:fillRect/>
          </a:stretch>
        </p:blipFill>
        <p:spPr bwMode="auto">
          <a:xfrm>
            <a:off x="1184991" y="2962141"/>
            <a:ext cx="6028429" cy="289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25125" r="3099" b="3857"/>
          <a:stretch>
            <a:fillRect/>
          </a:stretch>
        </p:blipFill>
        <p:spPr bwMode="auto">
          <a:xfrm>
            <a:off x="7399338" y="206375"/>
            <a:ext cx="441166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25125" r="3099" b="3857"/>
          <a:stretch>
            <a:fillRect/>
          </a:stretch>
        </p:blipFill>
        <p:spPr bwMode="auto">
          <a:xfrm>
            <a:off x="7551738" y="358775"/>
            <a:ext cx="441166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74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43562"/>
            <a:ext cx="9601196" cy="1303867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Наша группа «Капитошка»</a:t>
            </a:r>
            <a:endParaRPr lang="ru-RU" dirty="0"/>
          </a:p>
        </p:txBody>
      </p:sp>
      <p:pic>
        <p:nvPicPr>
          <p:cNvPr id="3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5823" r="12302" b="3287"/>
          <a:stretch>
            <a:fillRect/>
          </a:stretch>
        </p:blipFill>
        <p:spPr bwMode="auto">
          <a:xfrm>
            <a:off x="906111" y="1947430"/>
            <a:ext cx="4310063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7" t="17465" r="18498" b="6479"/>
          <a:stretch>
            <a:fillRect/>
          </a:stretch>
        </p:blipFill>
        <p:spPr bwMode="auto">
          <a:xfrm>
            <a:off x="6096000" y="1947429"/>
            <a:ext cx="4111956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60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дневник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группы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err="1" smtClean="0"/>
              <a:t>вв</a:t>
            </a:r>
            <a:r>
              <a:rPr lang="ru-RU" dirty="0" smtClean="0"/>
              <a:t>  </a:t>
            </a:r>
            <a:r>
              <a:rPr lang="ru-RU" dirty="0"/>
              <a:t>дневнике указаны адресные материалы, сведения о детях и педагогах</a:t>
            </a:r>
            <a:br>
              <a:rPr lang="ru-RU" dirty="0"/>
            </a:br>
            <a:r>
              <a:rPr lang="ru-RU" dirty="0"/>
              <a:t>Благодарность родителям и детям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4318" b="2348"/>
          <a:stretch>
            <a:fillRect/>
          </a:stretch>
        </p:blipFill>
        <p:spPr bwMode="auto">
          <a:xfrm>
            <a:off x="819295" y="2536885"/>
            <a:ext cx="4687887" cy="364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r="5962"/>
          <a:stretch>
            <a:fillRect/>
          </a:stretch>
        </p:blipFill>
        <p:spPr bwMode="auto">
          <a:xfrm>
            <a:off x="6422881" y="2536885"/>
            <a:ext cx="4050259" cy="364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7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Знакомьтесь это мы</a:t>
            </a:r>
            <a:br>
              <a:rPr lang="ru-RU" sz="2400" dirty="0" smtClean="0"/>
            </a:br>
            <a:r>
              <a:rPr lang="ru-RU" sz="2400" dirty="0" smtClean="0"/>
              <a:t>на страницах дневника располагается информация о детях (количество детей, дни рождения, добрые дела родителей, благодарности, наши </a:t>
            </a:r>
            <a:r>
              <a:rPr lang="ru-RU" sz="2400" dirty="0" err="1" smtClean="0"/>
              <a:t>достижени</a:t>
            </a:r>
            <a:r>
              <a:rPr lang="ru-RU" sz="2400" dirty="0" smtClean="0"/>
              <a:t>)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9</a:t>
            </a:r>
            <a:endParaRPr lang="ru-RU" sz="2400" dirty="0"/>
          </a:p>
        </p:txBody>
      </p:sp>
      <p:pic>
        <p:nvPicPr>
          <p:cNvPr id="4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r="7935"/>
          <a:stretch>
            <a:fillRect/>
          </a:stretch>
        </p:blipFill>
        <p:spPr bwMode="auto">
          <a:xfrm>
            <a:off x="900114" y="2367946"/>
            <a:ext cx="4212214" cy="37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>
            <a:fillRect/>
          </a:stretch>
        </p:blipFill>
        <p:spPr bwMode="auto">
          <a:xfrm>
            <a:off x="5975866" y="2468940"/>
            <a:ext cx="4249960" cy="36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088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Постоянная информация</a:t>
            </a:r>
            <a:br>
              <a:rPr lang="ru-RU" sz="2400" dirty="0" smtClean="0"/>
            </a:br>
            <a:r>
              <a:rPr lang="ru-RU" sz="2400" dirty="0" smtClean="0"/>
              <a:t>режим дня, сетка занятий, информация о воспитателях и специалистах</a:t>
            </a:r>
            <a:endParaRPr lang="ru-RU" sz="2400" dirty="0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14021" r="6880" b="32425"/>
          <a:stretch>
            <a:fillRect/>
          </a:stretch>
        </p:blipFill>
        <p:spPr bwMode="auto">
          <a:xfrm>
            <a:off x="2110224" y="2506996"/>
            <a:ext cx="7971552" cy="362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324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Творчество малышей</a:t>
            </a:r>
            <a:br>
              <a:rPr lang="ru-RU" sz="2400" dirty="0" smtClean="0"/>
            </a:br>
            <a:r>
              <a:rPr lang="ru-RU" sz="2400" dirty="0" smtClean="0"/>
              <a:t>на данном стенды родители видят чем занимаются дети в течении дня</a:t>
            </a:r>
            <a:br>
              <a:rPr lang="ru-RU" sz="2400" dirty="0" smtClean="0"/>
            </a:br>
            <a:r>
              <a:rPr lang="ru-RU" sz="2400" dirty="0" smtClean="0"/>
              <a:t>темы рисунков и поделок соответствуют темам недели</a:t>
            </a:r>
            <a:endParaRPr lang="ru-RU" sz="2400" dirty="0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6" r="7780"/>
          <a:stretch>
            <a:fillRect/>
          </a:stretch>
        </p:blipFill>
        <p:spPr bwMode="auto">
          <a:xfrm>
            <a:off x="811303" y="2324603"/>
            <a:ext cx="6143289" cy="382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48827" r="12582" b="-2"/>
          <a:stretch>
            <a:fillRect/>
          </a:stretch>
        </p:blipFill>
        <p:spPr bwMode="auto">
          <a:xfrm>
            <a:off x="7687949" y="2481770"/>
            <a:ext cx="288607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406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группе действует постоянная фотовыставка</a:t>
            </a:r>
            <a:br>
              <a:rPr lang="ru-RU" sz="2400" dirty="0" smtClean="0"/>
            </a:br>
            <a:r>
              <a:rPr lang="ru-RU" sz="2400" dirty="0" smtClean="0"/>
              <a:t>фотографии меняем 1 -2 раза в месяц</a:t>
            </a:r>
            <a:endParaRPr lang="ru-RU" sz="2400" dirty="0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0" r="16808" b="12865"/>
          <a:stretch>
            <a:fillRect/>
          </a:stretch>
        </p:blipFill>
        <p:spPr bwMode="auto">
          <a:xfrm>
            <a:off x="2849831" y="2552598"/>
            <a:ext cx="6268412" cy="362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04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Журнал для родителей</a:t>
            </a:r>
            <a:br>
              <a:rPr lang="ru-RU" sz="2400" dirty="0" smtClean="0"/>
            </a:br>
            <a:r>
              <a:rPr lang="ru-RU" sz="2400" dirty="0" smtClean="0"/>
              <a:t>в журнале информация для родителей </a:t>
            </a:r>
            <a:br>
              <a:rPr lang="ru-RU" sz="2400" dirty="0" smtClean="0"/>
            </a:br>
            <a:r>
              <a:rPr lang="ru-RU" sz="2400" dirty="0" smtClean="0"/>
              <a:t>возрастные особенности, консультации, задачи на год, предложения.</a:t>
            </a:r>
            <a:endParaRPr lang="ru-RU" sz="2400" dirty="0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5" r="8978"/>
          <a:stretch>
            <a:fillRect/>
          </a:stretch>
        </p:blipFill>
        <p:spPr bwMode="auto">
          <a:xfrm>
            <a:off x="721709" y="2502579"/>
            <a:ext cx="3991959" cy="357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187" y="2456728"/>
            <a:ext cx="4832819" cy="362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764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 стенде информация о составе родительского комитета, правила общения с детьми 3-4 лет</a:t>
            </a:r>
            <a:endParaRPr lang="ru-RU" sz="2400" dirty="0"/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r="10291"/>
          <a:stretch>
            <a:fillRect/>
          </a:stretch>
        </p:blipFill>
        <p:spPr bwMode="auto">
          <a:xfrm>
            <a:off x="1545062" y="2447096"/>
            <a:ext cx="3696639" cy="367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t="4318" r="45775" b="30241"/>
          <a:stretch>
            <a:fillRect/>
          </a:stretch>
        </p:blipFill>
        <p:spPr bwMode="auto">
          <a:xfrm>
            <a:off x="6620591" y="2420372"/>
            <a:ext cx="3115837" cy="369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8401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</TotalTime>
  <Words>66</Words>
  <Application>Microsoft Office PowerPoint</Application>
  <PresentationFormat>Широкоэкранный</PresentationFormat>
  <Paragraphs>14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Garamond</vt:lpstr>
      <vt:lpstr>Натуральные материалы</vt:lpstr>
      <vt:lpstr>Конкурс «Лучший родительский уголок» МБДОУ «Детский сад им кирова» 2 младшая группа «Капитошки» Телепова Любовь Михайловна Фефелова Елена Ивановна</vt:lpstr>
      <vt:lpstr>Наша группа «Капитошка»</vt:lpstr>
      <vt:lpstr>дневник группы вв  дневнике указаны адресные материалы, сведения о детях и педагогах Благодарность родителям и детям </vt:lpstr>
      <vt:lpstr>Знакомьтесь это мы на страницах дневника располагается информация о детях (количество детей, дни рождения, добрые дела родителей, благодарности, наши достижени)  9</vt:lpstr>
      <vt:lpstr>Постоянная информация режим дня, сетка занятий, информация о воспитателях и специалистах</vt:lpstr>
      <vt:lpstr>Творчество малышей на данном стенды родители видят чем занимаются дети в течении дня темы рисунков и поделок соответствуют темам недели</vt:lpstr>
      <vt:lpstr>В группе действует постоянная фотовыставка фотографии меняем 1 -2 раза в месяц</vt:lpstr>
      <vt:lpstr>Журнал для родителей в журнале информация для родителей  возрастные особенности, консультации, задачи на год, предложения.</vt:lpstr>
      <vt:lpstr>На стенде информация о составе родительского комитета, правила общения с детьми 3-4 лет</vt:lpstr>
      <vt:lpstr>Специалисты советуют консультации предлагают специалисты детского сада</vt:lpstr>
      <vt:lpstr>Библиотека консультаций рекомендации по технологиям Е.В. Бачевой  </vt:lpstr>
      <vt:lpstr>Предлагаю материал для семейного чтения: притчи, сказки Сухомлинского, родители самостоятельно берут листочки для чтения</vt:lpstr>
      <vt:lpstr>Безопасность детей информация о правах ребенка, буклеты по безопасности на дороге, водоемах, железной дороге, в лесу и прочее</vt:lpstr>
      <vt:lpstr>Здоровье на сендах родители видят как растут дети (антропометрические данные),  меню, консультация говори правильно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«Лучший родительский уголок» МБДОУ «Детский сад им кирова» 2 младшая группа «Капитошки» Телепова Любовь Михайловна Фефелова Елена Ивановна</dc:title>
  <dc:creator>Любовь Михайловна</dc:creator>
  <cp:lastModifiedBy>Любовь Михайловна</cp:lastModifiedBy>
  <cp:revision>6</cp:revision>
  <dcterms:created xsi:type="dcterms:W3CDTF">2016-12-14T18:17:17Z</dcterms:created>
  <dcterms:modified xsi:type="dcterms:W3CDTF">2016-12-15T02:47:04Z</dcterms:modified>
</cp:coreProperties>
</file>